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2CCE"/>
    <a:srgbClr val="FF3399"/>
    <a:srgbClr val="0000FF"/>
    <a:srgbClr val="09E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21" autoAdjust="0"/>
    <p:restoredTop sz="86486" autoAdjust="0"/>
  </p:normalViewPr>
  <p:slideViewPr>
    <p:cSldViewPr>
      <p:cViewPr varScale="1">
        <p:scale>
          <a:sx n="68" d="100"/>
          <a:sy n="68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128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or rect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or rect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or rect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or rect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or rect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or rect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Contenidor de conting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Contenidor de peu de pà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pçalera de la secci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or rect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or rect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or rect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or rect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or rect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or rect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Contenidor de conting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1" name="Contenidor de conting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Contenidor de conting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3" name="Contenidor de conting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2" name="Contenidor de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14" name="Contenidor de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6" name="Contenidor de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or rect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8" name="Connector rect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or rect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or rect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or rect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idor de conting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1" name="Contenidor de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22" name="Contenidor de número de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3" name="Contenidor de peu de pà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or rect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10" name="Connector rect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or rect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or rect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or rect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tenidor de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1" name="Contenidor de peu de pà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or rect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9DE4C8-33C5-4A57-9F6A-AD6780512E39}" type="datetimeFigureOut">
              <a:rPr lang="es-ES" smtClean="0"/>
              <a:pPr/>
              <a:t>07/04/2011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Connector rect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or rect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or rect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DD0C38-BC75-4A55-9383-ACAE91259679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m48GqaOz90&amp;feature=relmfu" TargetMode="External"/><Relationship Id="rId2" Type="http://schemas.openxmlformats.org/officeDocument/2006/relationships/hyperlink" Target="http://www.youtube.com/watch?v=JwQZQygg3L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I7HahVwYpwo" TargetMode="External"/><Relationship Id="rId5" Type="http://schemas.openxmlformats.org/officeDocument/2006/relationships/hyperlink" Target="http://www.youtube.com/watch?v=OrTyD7rjBpw" TargetMode="External"/><Relationship Id="rId4" Type="http://schemas.openxmlformats.org/officeDocument/2006/relationships/hyperlink" Target="http://www.youtube.com/watch?v=uSD4vsh1zD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2339752" y="2060848"/>
            <a:ext cx="6172200" cy="1894362"/>
          </a:xfrm>
        </p:spPr>
        <p:txBody>
          <a:bodyPr>
            <a:noAutofit/>
          </a:bodyPr>
          <a:lstStyle/>
          <a:p>
            <a:r>
              <a:rPr lang="ca-ES" sz="6000" dirty="0" smtClean="0">
                <a:solidFill>
                  <a:schemeClr val="tx1"/>
                </a:solidFill>
                <a:latin typeface="Brooklyn Kid" pitchFamily="2" charset="0"/>
              </a:rPr>
              <a:t>Influencia Music </a:t>
            </a:r>
            <a:r>
              <a:rPr lang="ca-ES" sz="6000" dirty="0" err="1" smtClean="0">
                <a:solidFill>
                  <a:schemeClr val="tx1"/>
                </a:solidFill>
                <a:latin typeface="Brooklyn Kid" pitchFamily="2" charset="0"/>
              </a:rPr>
              <a:t>Icons</a:t>
            </a:r>
            <a:r>
              <a:rPr lang="ca-ES" sz="6000" dirty="0" smtClean="0">
                <a:solidFill>
                  <a:schemeClr val="tx1"/>
                </a:solidFill>
                <a:latin typeface="Brooklyn Kid" pitchFamily="2" charset="0"/>
              </a:rPr>
              <a:t> in </a:t>
            </a:r>
            <a:r>
              <a:rPr lang="ca-ES" sz="6000" dirty="0" err="1" smtClean="0">
                <a:solidFill>
                  <a:schemeClr val="tx1"/>
                </a:solidFill>
                <a:latin typeface="Brooklyn Kid" pitchFamily="2" charset="0"/>
              </a:rPr>
              <a:t>EuroPE</a:t>
            </a:r>
            <a:endParaRPr lang="es-ES" sz="6000" dirty="0">
              <a:solidFill>
                <a:schemeClr val="tx1"/>
              </a:solidFill>
              <a:latin typeface="Brooklyn Kid" pitchFamily="2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860032" y="4725144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 smtClean="0">
                <a:solidFill>
                  <a:srgbClr val="FF3399"/>
                </a:solidFill>
                <a:latin typeface="Century Gothic" pitchFamily="34" charset="0"/>
              </a:rPr>
              <a:t>Sara  </a:t>
            </a:r>
            <a:r>
              <a:rPr lang="ca-ES" sz="2800" dirty="0" err="1" smtClean="0">
                <a:solidFill>
                  <a:srgbClr val="FF3399"/>
                </a:solidFill>
                <a:latin typeface="Century Gothic" pitchFamily="34" charset="0"/>
              </a:rPr>
              <a:t>Baeza</a:t>
            </a:r>
            <a:endParaRPr lang="ca-ES" sz="2800" dirty="0" smtClean="0">
              <a:solidFill>
                <a:srgbClr val="FF3399"/>
              </a:solidFill>
              <a:latin typeface="Century Gothic" pitchFamily="34" charset="0"/>
            </a:endParaRPr>
          </a:p>
          <a:p>
            <a:r>
              <a:rPr lang="ca-ES" sz="2800" dirty="0" smtClean="0">
                <a:solidFill>
                  <a:srgbClr val="FF3399"/>
                </a:solidFill>
                <a:latin typeface="Century Gothic" pitchFamily="34" charset="0"/>
              </a:rPr>
              <a:t>Veronica Chapoñan</a:t>
            </a:r>
            <a:endParaRPr lang="es-ES" sz="2800" dirty="0">
              <a:solidFill>
                <a:srgbClr val="FF3399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4000" dirty="0" smtClean="0">
                <a:solidFill>
                  <a:schemeClr val="tx1"/>
                </a:solidFill>
                <a:latin typeface="Brooklyn Kid" pitchFamily="2" charset="0"/>
              </a:rPr>
              <a:t>Black </a:t>
            </a:r>
            <a:r>
              <a:rPr lang="ca-ES" sz="4000" dirty="0" err="1" smtClean="0">
                <a:solidFill>
                  <a:schemeClr val="tx1"/>
                </a:solidFill>
                <a:latin typeface="Brooklyn Kid" pitchFamily="2" charset="0"/>
              </a:rPr>
              <a:t>eyed</a:t>
            </a:r>
            <a:r>
              <a:rPr lang="ca-ES" sz="4000" dirty="0" smtClean="0">
                <a:solidFill>
                  <a:schemeClr val="tx1"/>
                </a:solidFill>
                <a:latin typeface="Brooklyn Kid" pitchFamily="2" charset="0"/>
              </a:rPr>
              <a:t> </a:t>
            </a:r>
            <a:r>
              <a:rPr lang="ca-ES" sz="4000" dirty="0" err="1" smtClean="0">
                <a:solidFill>
                  <a:schemeClr val="tx1"/>
                </a:solidFill>
                <a:latin typeface="Brooklyn Kid" pitchFamily="2" charset="0"/>
              </a:rPr>
              <a:t>peas</a:t>
            </a:r>
            <a:endParaRPr lang="es-ES" sz="4000" dirty="0">
              <a:solidFill>
                <a:schemeClr val="tx1"/>
              </a:solidFill>
              <a:latin typeface="Brooklyn Kid" pitchFamily="2" charset="0"/>
            </a:endParaRPr>
          </a:p>
        </p:txBody>
      </p:sp>
      <p:pic>
        <p:nvPicPr>
          <p:cNvPr id="4" name="Contenidor de contingut 3" descr="The-Black-Eyed-Peas-The-Beginning-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7285282" cy="42967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8" cy="864096"/>
          </a:xfrm>
        </p:spPr>
        <p:txBody>
          <a:bodyPr>
            <a:noAutofit/>
          </a:bodyPr>
          <a:lstStyle/>
          <a:p>
            <a:pPr algn="ctr"/>
            <a:r>
              <a:rPr lang="ca-ES" sz="6600" dirty="0" smtClean="0">
                <a:solidFill>
                  <a:srgbClr val="FF3399"/>
                </a:solidFill>
                <a:latin typeface="Impact" pitchFamily="34" charset="0"/>
                <a:ea typeface="Malgun Gothic" pitchFamily="34" charset="-127"/>
              </a:rPr>
              <a:t>The Group</a:t>
            </a:r>
            <a:endParaRPr lang="es-ES" sz="6600" dirty="0">
              <a:solidFill>
                <a:srgbClr val="FF3399"/>
              </a:solidFill>
              <a:latin typeface="Impact" pitchFamily="34" charset="0"/>
              <a:ea typeface="Malgun Gothic" pitchFamily="34" charset="-127"/>
            </a:endParaRPr>
          </a:p>
        </p:txBody>
      </p:sp>
      <p:pic>
        <p:nvPicPr>
          <p:cNvPr id="7" name="Contenidor de contingut 6" descr="black eyed pea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3717032"/>
            <a:ext cx="3132361" cy="2844329"/>
          </a:xfrm>
        </p:spPr>
      </p:pic>
      <p:sp>
        <p:nvSpPr>
          <p:cNvPr id="5" name="Contenidor de text 4"/>
          <p:cNvSpPr>
            <a:spLocks noGrp="1"/>
          </p:cNvSpPr>
          <p:nvPr>
            <p:ph type="body" sz="quarter" idx="1"/>
          </p:nvPr>
        </p:nvSpPr>
        <p:spPr>
          <a:xfrm>
            <a:off x="4427984" y="1412776"/>
            <a:ext cx="3744416" cy="502763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His biggest successes worldwide have been 'Let's get it started, "" Hey Mama, "" Pump It "," Where Is the Love? "," Shut Up "," Do not </a:t>
            </a:r>
            <a:r>
              <a:rPr lang="en-US" dirty="0" err="1" smtClean="0"/>
              <a:t>Phunk</a:t>
            </a:r>
            <a:r>
              <a:rPr lang="en-US" dirty="0" smtClean="0"/>
              <a:t> With My Heart ", "My Hump", "I </a:t>
            </a:r>
            <a:r>
              <a:rPr lang="en-US" dirty="0" err="1" smtClean="0"/>
              <a:t>Gotta</a:t>
            </a:r>
            <a:r>
              <a:rPr lang="en-US" dirty="0" smtClean="0"/>
              <a:t> </a:t>
            </a:r>
            <a:r>
              <a:rPr lang="en-US" dirty="0" err="1" smtClean="0"/>
              <a:t>Feeling"and</a:t>
            </a:r>
            <a:r>
              <a:rPr lang="en-US" dirty="0" smtClean="0"/>
              <a:t> "Rock That Body" Currently the group consists of will.i.am, </a:t>
            </a:r>
            <a:r>
              <a:rPr lang="en-US" dirty="0" err="1" smtClean="0"/>
              <a:t>Fergie</a:t>
            </a:r>
            <a:r>
              <a:rPr lang="en-US" dirty="0" smtClean="0"/>
              <a:t>, Taboo and </a:t>
            </a:r>
            <a:r>
              <a:rPr lang="en-US" dirty="0" err="1" smtClean="0"/>
              <a:t>Apl.de.ap</a:t>
            </a:r>
            <a:r>
              <a:rPr lang="en-US" dirty="0" smtClean="0"/>
              <a:t>. The Black Eyed Peas have sold 20 million albums worldwide</a:t>
            </a:r>
          </a:p>
          <a:p>
            <a:endParaRPr lang="es-ES" dirty="0"/>
          </a:p>
        </p:txBody>
      </p:sp>
      <p:sp>
        <p:nvSpPr>
          <p:cNvPr id="6" name="Contenidor de text 5"/>
          <p:cNvSpPr>
            <a:spLocks noGrp="1"/>
          </p:cNvSpPr>
          <p:nvPr>
            <p:ph type="body" sz="quarter" idx="3"/>
          </p:nvPr>
        </p:nvSpPr>
        <p:spPr>
          <a:xfrm>
            <a:off x="467544" y="1484784"/>
            <a:ext cx="3684984" cy="21473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Black Eyed Peas is an American band that mixes hip-hop soul, pop and rap, three times winner of Grammy awards.</a:t>
            </a:r>
          </a:p>
          <a:p>
            <a:endParaRPr lang="es-E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6000" dirty="0" err="1" smtClean="0">
                <a:solidFill>
                  <a:srgbClr val="892CCE"/>
                </a:solidFill>
                <a:latin typeface="Aharoni" pitchFamily="2" charset="-79"/>
                <a:cs typeface="Aharoni" pitchFamily="2" charset="-79"/>
              </a:rPr>
              <a:t>Member</a:t>
            </a:r>
            <a:endParaRPr lang="es-ES" sz="6000" dirty="0">
              <a:solidFill>
                <a:srgbClr val="892CCE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3" name="Contenidor de contingut 12" descr="p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4158208" cy="4536504"/>
          </a:xfrm>
        </p:spPr>
      </p:pic>
      <p:sp>
        <p:nvSpPr>
          <p:cNvPr id="12" name="Contenidor de contingut 11"/>
          <p:cNvSpPr>
            <a:spLocks noGrp="1"/>
          </p:cNvSpPr>
          <p:nvPr>
            <p:ph sz="quarter" idx="2"/>
          </p:nvPr>
        </p:nvSpPr>
        <p:spPr>
          <a:xfrm>
            <a:off x="4860032" y="2060848"/>
            <a:ext cx="3657600" cy="4572000"/>
          </a:xfrm>
        </p:spPr>
        <p:txBody>
          <a:bodyPr>
            <a:normAutofit/>
          </a:bodyPr>
          <a:lstStyle/>
          <a:p>
            <a:r>
              <a:rPr lang="ca-ES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Apl.de.ap</a:t>
            </a:r>
            <a:endParaRPr lang="ca-ES" sz="4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a-ES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Taboo</a:t>
            </a:r>
            <a:endParaRPr lang="ca-ES" sz="4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a-ES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Fergie</a:t>
            </a:r>
            <a:endParaRPr lang="ca-ES" sz="4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a-ES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Will.i.am</a:t>
            </a:r>
            <a:endParaRPr lang="es-ES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a-ES" sz="6000" dirty="0" err="1" smtClean="0">
                <a:latin typeface="Aharoni" pitchFamily="2" charset="-79"/>
                <a:cs typeface="Aharoni" pitchFamily="2" charset="-79"/>
              </a:rPr>
              <a:t>Songs</a:t>
            </a:r>
            <a:endParaRPr lang="es-ES" sz="6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>
          <a:xfrm>
            <a:off x="827584" y="1984248"/>
            <a:ext cx="7467600" cy="4873752"/>
          </a:xfrm>
        </p:spPr>
        <p:txBody>
          <a:bodyPr/>
          <a:lstStyle/>
          <a:p>
            <a:r>
              <a:rPr lang="es-ES" dirty="0" smtClean="0">
                <a:hlinkClick r:id="rId2"/>
              </a:rPr>
              <a:t>http://</a:t>
            </a:r>
            <a:r>
              <a:rPr lang="es-ES" dirty="0" smtClean="0">
                <a:hlinkClick r:id="rId2"/>
              </a:rPr>
              <a:t>www.youtube.com/watch?v=JwQZQygg3Lk</a:t>
            </a:r>
            <a:endParaRPr lang="es-ES" dirty="0" smtClean="0"/>
          </a:p>
          <a:p>
            <a:r>
              <a:rPr lang="es-ES" dirty="0" smtClean="0">
                <a:hlinkClick r:id="rId3"/>
              </a:rPr>
              <a:t>http://</a:t>
            </a:r>
            <a:r>
              <a:rPr lang="es-ES" dirty="0" smtClean="0">
                <a:hlinkClick r:id="rId3"/>
              </a:rPr>
              <a:t>www.youtube.com/watch?v=4m48GqaOz90&amp;feature=relmfu</a:t>
            </a:r>
            <a:endParaRPr lang="es-ES" dirty="0" smtClean="0"/>
          </a:p>
          <a:p>
            <a:r>
              <a:rPr lang="es-ES" dirty="0" smtClean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www.youtube.com/watch?v=uSD4vsh1zDA</a:t>
            </a:r>
            <a:endParaRPr lang="es-ES" dirty="0" smtClean="0"/>
          </a:p>
          <a:p>
            <a:r>
              <a:rPr lang="es-ES" dirty="0" smtClean="0">
                <a:hlinkClick r:id="rId5"/>
              </a:rPr>
              <a:t>http://</a:t>
            </a:r>
            <a:r>
              <a:rPr lang="es-ES" dirty="0" smtClean="0">
                <a:hlinkClick r:id="rId5"/>
              </a:rPr>
              <a:t>www.youtube.com/watch?v=OrTyD7rjBpw</a:t>
            </a:r>
            <a:endParaRPr lang="es-ES" dirty="0" smtClean="0"/>
          </a:p>
          <a:p>
            <a:r>
              <a:rPr lang="es-ES" dirty="0" smtClean="0">
                <a:hlinkClick r:id="rId6"/>
              </a:rPr>
              <a:t>http://</a:t>
            </a:r>
            <a:r>
              <a:rPr lang="es-ES" dirty="0" smtClean="0">
                <a:hlinkClick r:id="rId6"/>
              </a:rPr>
              <a:t>www.youtube.com/watch?v=I7HahVwYpwo</a:t>
            </a:r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129</Words>
  <Application>Microsoft Office PowerPoint</Application>
  <PresentationFormat>Presentació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Mirador</vt:lpstr>
      <vt:lpstr>Influencia Music Icons in EuroPE</vt:lpstr>
      <vt:lpstr>Black eyed peas</vt:lpstr>
      <vt:lpstr>The Group</vt:lpstr>
      <vt:lpstr>Member</vt:lpstr>
      <vt:lpstr>Songs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Influencial Music Icons in Europe</dc:title>
  <dc:creator>alumne</dc:creator>
  <cp:lastModifiedBy>alumne</cp:lastModifiedBy>
  <cp:revision>8</cp:revision>
  <dcterms:created xsi:type="dcterms:W3CDTF">2011-03-24T10:03:31Z</dcterms:created>
  <dcterms:modified xsi:type="dcterms:W3CDTF">2011-04-07T09:13:12Z</dcterms:modified>
</cp:coreProperties>
</file>